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80" r:id="rId11"/>
    <p:sldId id="288" r:id="rId12"/>
    <p:sldId id="281" r:id="rId13"/>
    <p:sldId id="284" r:id="rId14"/>
    <p:sldId id="285" r:id="rId15"/>
    <p:sldId id="286" r:id="rId16"/>
    <p:sldId id="267" r:id="rId17"/>
    <p:sldId id="268" r:id="rId18"/>
    <p:sldId id="269" r:id="rId19"/>
    <p:sldId id="289" r:id="rId20"/>
    <p:sldId id="282" r:id="rId21"/>
    <p:sldId id="290" r:id="rId22"/>
    <p:sldId id="283" r:id="rId23"/>
    <p:sldId id="270" r:id="rId24"/>
    <p:sldId id="287" r:id="rId25"/>
    <p:sldId id="271" r:id="rId26"/>
    <p:sldId id="273" r:id="rId27"/>
    <p:sldId id="274" r:id="rId28"/>
    <p:sldId id="275" r:id="rId29"/>
    <p:sldId id="276" r:id="rId30"/>
    <p:sldId id="277" r:id="rId31"/>
    <p:sldId id="278" r:id="rId32"/>
    <p:sldId id="263" r:id="rId33"/>
    <p:sldId id="279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28000" t="9000" r="-7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0B8B8B-94C0-49FE-97BE-0DABC4AC1C09}" type="datetimeFigureOut">
              <a:rPr lang="nl-NL" smtClean="0"/>
              <a:pPr/>
              <a:t>16-5-2016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tx1"/>
                </a:solidFill>
              </a:rPr>
              <a:t>Algemene ledenvergadering</a:t>
            </a:r>
            <a:r>
              <a:rPr lang="nl-NL">
                <a:solidFill>
                  <a:schemeClr val="tx1"/>
                </a:solidFill>
              </a:rPr>
              <a:t/>
            </a:r>
            <a:br>
              <a:rPr lang="nl-NL">
                <a:solidFill>
                  <a:schemeClr val="tx1"/>
                </a:solidFill>
              </a:rPr>
            </a:br>
            <a:r>
              <a:rPr lang="nl-NL">
                <a:solidFill>
                  <a:schemeClr val="tx1"/>
                </a:solidFill>
              </a:rPr>
              <a:t>17 mei 2016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tin\Blums Volleybal\logoSV-comple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370208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4491" y="1268760"/>
            <a:ext cx="74166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206" y="476672"/>
            <a:ext cx="6448699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47779963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Begroot tekort voor komend jaar is wederom negatief.</a:t>
            </a:r>
          </a:p>
          <a:p>
            <a:r>
              <a:rPr lang="nl-NL" dirty="0"/>
              <a:t>Streven is spaarrekening boven 5000 euro te </a:t>
            </a:r>
            <a:r>
              <a:rPr lang="nl-NL" dirty="0" smtClean="0"/>
              <a:t>houden, dat gaat mogelijk net lukken volgend jaar.</a:t>
            </a:r>
            <a:endParaRPr lang="nl-NL" dirty="0"/>
          </a:p>
          <a:p>
            <a:r>
              <a:rPr lang="nl-NL" dirty="0" smtClean="0"/>
              <a:t>We willen toch een contributie verhoging voorstellen.</a:t>
            </a:r>
            <a:endParaRPr lang="nl-NL" dirty="0"/>
          </a:p>
          <a:p>
            <a:r>
              <a:rPr lang="nl-NL" dirty="0"/>
              <a:t>Contributieverhoging voorstel(al vorig jaar gemeld:</a:t>
            </a:r>
          </a:p>
          <a:p>
            <a:r>
              <a:rPr lang="nl-NL" dirty="0"/>
              <a:t>Jeugd + 5, Senioren + 15, Recreanten + 10 euro.</a:t>
            </a:r>
          </a:p>
          <a:p>
            <a:r>
              <a:rPr lang="nl-NL" dirty="0"/>
              <a:t>Voorstel om dit zo door te voeren.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6.Vaststellen van de contributie.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24744"/>
            <a:ext cx="747712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116893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365196"/>
            <a:ext cx="6866432" cy="564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2369182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Dus contributie verhoging akkoord?</a:t>
            </a:r>
          </a:p>
        </p:txBody>
      </p:sp>
    </p:spTree>
    <p:extLst>
      <p:ext uri="{BB962C8B-B14F-4D97-AF65-F5344CB8AC3E}">
        <p14:creationId xmlns:p14="http://schemas.microsoft.com/office/powerpoint/2010/main" xmlns="" val="282871677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Jos Dekker en Eddie Blum zaten er dit jaar in, Gerard Hof was reserve.</a:t>
            </a:r>
          </a:p>
          <a:p>
            <a:endParaRPr lang="nl-NL" dirty="0"/>
          </a:p>
          <a:p>
            <a:r>
              <a:rPr lang="nl-NL" dirty="0"/>
              <a:t>En…. </a:t>
            </a:r>
            <a:r>
              <a:rPr lang="nl-NL" dirty="0" smtClean="0"/>
              <a:t>Was </a:t>
            </a:r>
            <a:r>
              <a:rPr lang="nl-NL" dirty="0" err="1" smtClean="0"/>
              <a:t>goedbevonden</a:t>
            </a:r>
            <a:r>
              <a:rPr lang="nl-NL" dirty="0" smtClean="0"/>
              <a:t>!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7. Verslag kascommissie.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Volgens de regel schuift Gerard Hof als reserve nu door met Eddie Blum.</a:t>
            </a:r>
          </a:p>
          <a:p>
            <a:r>
              <a:rPr lang="nl-NL" dirty="0"/>
              <a:t>Als Jos Dekker dan weer Reserve wil zijn?</a:t>
            </a:r>
          </a:p>
          <a:p>
            <a:endParaRPr lang="nl-NL" dirty="0"/>
          </a:p>
          <a:p>
            <a:r>
              <a:rPr lang="nl-NL" dirty="0"/>
              <a:t>Wie wil er anders reserve zijn?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8. Benoeming nieuwe kascommissie.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43615"/>
          </a:xfrm>
        </p:spPr>
        <p:txBody>
          <a:bodyPr>
            <a:normAutofit fontScale="92500"/>
          </a:bodyPr>
          <a:lstStyle/>
          <a:p>
            <a:r>
              <a:rPr lang="nl-NL" dirty="0"/>
              <a:t>Jeugd wordt steeds minder in aantal.</a:t>
            </a:r>
          </a:p>
          <a:p>
            <a:r>
              <a:rPr lang="nl-NL" dirty="0"/>
              <a:t>Goed gepresteerd, in de middenmoot.</a:t>
            </a:r>
          </a:p>
          <a:p>
            <a:r>
              <a:rPr lang="nl-NL" dirty="0"/>
              <a:t>1 A team </a:t>
            </a:r>
            <a:r>
              <a:rPr lang="nl-NL" dirty="0" smtClean="0"/>
              <a:t>hopelijk nog in </a:t>
            </a:r>
            <a:r>
              <a:rPr lang="nl-NL" dirty="0"/>
              <a:t>competitie volgend jaar.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9. Jaarverslag Jeugd, Senioren en recreanten.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5012" y="2981333"/>
            <a:ext cx="5133975" cy="321945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2005011" y="5547252"/>
            <a:ext cx="5133975" cy="627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Freek en Jan trainer en leider. Gaat goed!</a:t>
            </a:r>
          </a:p>
          <a:p>
            <a:endParaRPr lang="nl-NL" dirty="0" smtClean="0"/>
          </a:p>
          <a:p>
            <a:r>
              <a:rPr lang="nl-NL" dirty="0" smtClean="0"/>
              <a:t>Jeugd algemeen moeilijk te krijgen.</a:t>
            </a:r>
          </a:p>
          <a:p>
            <a:r>
              <a:rPr lang="nl-NL" dirty="0" smtClean="0"/>
              <a:t>Wil er iemand bijkomen dan per groepje van min. 5 aanmelden.</a:t>
            </a:r>
          </a:p>
          <a:p>
            <a:endParaRPr lang="nl-NL" dirty="0" smtClean="0"/>
          </a:p>
          <a:p>
            <a:r>
              <a:rPr lang="nl-NL" dirty="0" smtClean="0"/>
              <a:t>PR acties van club;</a:t>
            </a:r>
          </a:p>
          <a:p>
            <a:r>
              <a:rPr lang="nl-NL" dirty="0" smtClean="0"/>
              <a:t>Alle scholieren op Koningsdag op de club.</a:t>
            </a:r>
          </a:p>
          <a:p>
            <a:r>
              <a:rPr lang="nl-NL" dirty="0" err="1" smtClean="0"/>
              <a:t>Flyers</a:t>
            </a:r>
            <a:r>
              <a:rPr lang="nl-NL" dirty="0" smtClean="0"/>
              <a:t> en info bladen bij scholen.</a:t>
            </a:r>
          </a:p>
          <a:p>
            <a:r>
              <a:rPr lang="nl-NL" dirty="0" smtClean="0"/>
              <a:t>Scholierensport niet succesvol….</a:t>
            </a:r>
          </a:p>
          <a:p>
            <a:r>
              <a:rPr lang="nl-NL" dirty="0" smtClean="0"/>
              <a:t>…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="" val="72970719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Opening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Notulen vorige vergadering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Ingekomen stukken.(secretariaat)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Bestuursverkiezing.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Jaarverslag Financiën en begroting.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Vaststellen van de contributie. VERHOGING?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Verslag van de kascommissie.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Benoeming nieuwe kascommissie.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Jaarverslag Jeugd, Senioren en Recreanten.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Actie voor de clubkas. BESPREKEN ANDERE ACTIE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Pauze met trekking verloting en consumptie.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Agenda voor de pauze: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sz="2200" dirty="0">
                <a:solidFill>
                  <a:schemeClr val="tx1"/>
                </a:solidFill>
              </a:rPr>
              <a:t>(Agenda tevens uitgeprint)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2016224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Heren goed gepresteerd in de 2</a:t>
            </a:r>
            <a:r>
              <a:rPr lang="nl-NL" baseline="30000" dirty="0"/>
              <a:t>e</a:t>
            </a:r>
            <a:r>
              <a:rPr lang="nl-NL" dirty="0"/>
              <a:t> en 3</a:t>
            </a:r>
            <a:r>
              <a:rPr lang="nl-NL" baseline="30000" dirty="0"/>
              <a:t>e</a:t>
            </a:r>
            <a:r>
              <a:rPr lang="nl-NL" dirty="0"/>
              <a:t> klasse.</a:t>
            </a:r>
          </a:p>
          <a:p>
            <a:r>
              <a:rPr lang="nl-NL" dirty="0"/>
              <a:t>Nog niet eerder beide teams zo hoog gestaan!!</a:t>
            </a:r>
          </a:p>
          <a:p>
            <a:r>
              <a:rPr lang="nl-NL" dirty="0"/>
              <a:t>Aantal stabiel.</a:t>
            </a:r>
          </a:p>
          <a:p>
            <a:r>
              <a:rPr lang="nl-NL" dirty="0"/>
              <a:t>Dames 1 keurig in 2</a:t>
            </a:r>
            <a:r>
              <a:rPr lang="nl-NL" baseline="30000" dirty="0"/>
              <a:t>e</a:t>
            </a:r>
            <a:r>
              <a:rPr lang="nl-NL" dirty="0"/>
              <a:t> klasse gebleven, super!</a:t>
            </a:r>
          </a:p>
          <a:p>
            <a:r>
              <a:rPr lang="nl-NL" dirty="0"/>
              <a:t>Dames 2 gepromoveerd, goede prestatie!!</a:t>
            </a:r>
          </a:p>
          <a:p>
            <a:r>
              <a:rPr lang="nl-NL" dirty="0"/>
              <a:t>Dames nog steeds aantal iets groeiende.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503351"/>
            <a:ext cx="5133975" cy="321945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781336" y="3501008"/>
            <a:ext cx="5133975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1071" y="2176239"/>
            <a:ext cx="2992048" cy="193683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Trainers duo Klaas en Freek.</a:t>
            </a:r>
          </a:p>
          <a:p>
            <a:r>
              <a:rPr lang="nl-NL" dirty="0" smtClean="0"/>
              <a:t>Nog niet duidelijk of Klaas doorgaat voor de Dames…. Afwachten.</a:t>
            </a:r>
          </a:p>
          <a:p>
            <a:r>
              <a:rPr lang="nl-NL" dirty="0" smtClean="0"/>
              <a:t>Training op vrijdag bevalt goed?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1443615"/>
          </a:xfrm>
        </p:spPr>
        <p:txBody>
          <a:bodyPr/>
          <a:lstStyle/>
          <a:p>
            <a:r>
              <a:rPr lang="nl-NL" dirty="0"/>
              <a:t>Recreanten aantal blijft stabiel.</a:t>
            </a:r>
          </a:p>
          <a:p>
            <a:r>
              <a:rPr lang="nl-NL" dirty="0"/>
              <a:t>Nog steeds wel meer gewenst vooral in Heren gemengd team. Opkomst is ook minder…..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7256" y="1992295"/>
            <a:ext cx="5133975" cy="32194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5356" y="5733256"/>
            <a:ext cx="5095875" cy="60960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2015356" y="4005064"/>
            <a:ext cx="5133975" cy="627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Verkoop laatste jaren verloting gaat goed!</a:t>
            </a:r>
          </a:p>
          <a:p>
            <a:r>
              <a:rPr lang="nl-NL" dirty="0"/>
              <a:t>Vorig jaar afgesproken wederom op vrijwillige basis alle loten te gaan verkopen.</a:t>
            </a:r>
          </a:p>
          <a:p>
            <a:endParaRPr lang="nl-NL" dirty="0"/>
          </a:p>
          <a:p>
            <a:r>
              <a:rPr lang="nl-NL" dirty="0"/>
              <a:t>Vervolg acties…. om gat in begroting te dichten?</a:t>
            </a:r>
          </a:p>
          <a:p>
            <a:r>
              <a:rPr lang="nl-NL" dirty="0"/>
              <a:t>In het bestuur hebben we dit nog eens besproken. Wij willen graag weten of er bereidheid is om een andere actie te willen doen.</a:t>
            </a:r>
          </a:p>
          <a:p>
            <a:r>
              <a:rPr lang="nl-NL" dirty="0"/>
              <a:t>Voorstel is om vlak voor sinterklaas 700 boterletters a 5 euro te gaan verkopen op 1 dag. Als de kostprijs 3 euro kan zijn komt er 1400 euro in de kas…..</a:t>
            </a:r>
          </a:p>
          <a:p>
            <a:r>
              <a:rPr lang="nl-NL" dirty="0"/>
              <a:t>Betekent wel met meerdere personen vrijwillig bij de deur langs willen gaan, 20 personen???</a:t>
            </a:r>
          </a:p>
          <a:p>
            <a:r>
              <a:rPr lang="nl-NL" dirty="0"/>
              <a:t>Kunnen we de loten verkoop overslaan 1 jaar.</a:t>
            </a:r>
          </a:p>
          <a:p>
            <a:r>
              <a:rPr lang="nl-NL" dirty="0"/>
              <a:t>Hoor graag jullie reactie…. Evt. stemming eind vergadering of direct….</a:t>
            </a:r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10.Actie voor de clubkas.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896"/>
          </a:xfrm>
        </p:spPr>
        <p:txBody>
          <a:bodyPr/>
          <a:lstStyle/>
          <a:p>
            <a:r>
              <a:rPr lang="nl-NL" dirty="0"/>
              <a:t>Roelof Nijenhuis heeft zich jaren ingezet om de loten te verzorgen bij een drukkerij.</a:t>
            </a:r>
          </a:p>
          <a:p>
            <a:r>
              <a:rPr lang="nl-NL" dirty="0"/>
              <a:t>Hij gaat hiermee stoppen. Maar wil dan nog wel de trekking verrichten!!</a:t>
            </a:r>
          </a:p>
          <a:p>
            <a:r>
              <a:rPr lang="nl-NL" dirty="0"/>
              <a:t>Roelie bedankt voor je inzet!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nl-NL" dirty="0"/>
              <a:t>11. Pauze met trekking van de verloting en consumptie.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429000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9410725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Even Nieuwe website onder de aandacht brengen. Deze heeft ook de mogelijkheid om een lid een inlog code te geven waarmee hij/zij een reactie op een stukje kan plaatsen.</a:t>
            </a:r>
          </a:p>
          <a:p>
            <a:r>
              <a:rPr lang="nl-NL" dirty="0"/>
              <a:t>Desgewenst kan iemand ook de gelegenheid krijgen om zelf een stukje te kunnen plaatsen. We willen dan wel graag ook alle E-mail adressen bekend hebben. Alle E-mail lid-gegevens controleren en doorgeven.</a:t>
            </a:r>
          </a:p>
          <a:p>
            <a:r>
              <a:rPr lang="nl-NL" dirty="0"/>
              <a:t>Dit alles kan ook via Facebook geregeld worden. Als iemand beter met Facebook kan worden. Dan graag aangeven om ook een toegang te krijgen om stukjes te mogen plaatsen.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12. </a:t>
            </a:r>
            <a:r>
              <a:rPr lang="nl-NL" dirty="0" err="1"/>
              <a:t>Social</a:t>
            </a:r>
            <a:r>
              <a:rPr lang="nl-NL" dirty="0"/>
              <a:t> Media: Nieuw website en Facebook.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Sinds maart heeft de gemeente nieuw contract met schoonmaakbedrijf afgesloten.</a:t>
            </a:r>
          </a:p>
          <a:p>
            <a:r>
              <a:rPr lang="nl-NL" dirty="0"/>
              <a:t>Wordt ook meer gecontroleerd.</a:t>
            </a:r>
          </a:p>
          <a:p>
            <a:r>
              <a:rPr lang="nl-NL" dirty="0"/>
              <a:t>Is de zaal stoffig of zijn er opmerkingen dan in de agenda schrijven </a:t>
            </a:r>
            <a:r>
              <a:rPr lang="nl-NL" dirty="0" err="1"/>
              <a:t>aub</a:t>
            </a:r>
            <a:r>
              <a:rPr lang="nl-NL" dirty="0"/>
              <a:t>. deze wordt regelmatiger gecontroleerd.</a:t>
            </a:r>
          </a:p>
          <a:p>
            <a:endParaRPr lang="nl-NL" dirty="0"/>
          </a:p>
          <a:p>
            <a:r>
              <a:rPr lang="nl-NL" dirty="0"/>
              <a:t>Zijn er andere opmerkingen dan aangeven bij bestuur Martin of Miep.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13. Sporthal netjes houden?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Scheidsrechters nog steeds een aandachtspunt, het gaat wel heel goed afgelopen jaar.</a:t>
            </a:r>
          </a:p>
          <a:p>
            <a:r>
              <a:rPr lang="nl-NL" dirty="0"/>
              <a:t>Geertje, Harm, Berry en Eddie, zijn en waren de vaste waarden.</a:t>
            </a:r>
          </a:p>
          <a:p>
            <a:r>
              <a:rPr lang="nl-NL" dirty="0"/>
              <a:t>Nu wordt er nog meer onderling door anderen gefloten !!!! Goed geregeld.</a:t>
            </a:r>
          </a:p>
          <a:p>
            <a:r>
              <a:rPr lang="nl-NL" dirty="0"/>
              <a:t>Tevens van start met DWF volgend seizoen.</a:t>
            </a:r>
          </a:p>
          <a:p>
            <a:endParaRPr lang="nl-NL" dirty="0"/>
          </a:p>
          <a:p>
            <a:r>
              <a:rPr lang="nl-NL" dirty="0"/>
              <a:t>Nog opmerkingen of aanvullingen hierover….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14.Scheidsrechters en Digitaal Wedstrijd Formulier (DWF)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Organiseren we dit op de juiste avond?</a:t>
            </a:r>
          </a:p>
          <a:p>
            <a:r>
              <a:rPr lang="nl-NL" dirty="0"/>
              <a:t>Nu op de </a:t>
            </a:r>
            <a:r>
              <a:rPr lang="nl-NL" dirty="0" err="1"/>
              <a:t>woensdag-avond</a:t>
            </a:r>
            <a:r>
              <a:rPr lang="nl-NL" dirty="0"/>
              <a:t> geweest.</a:t>
            </a:r>
          </a:p>
          <a:p>
            <a:r>
              <a:rPr lang="nl-NL" dirty="0"/>
              <a:t>Ging ook aardig. Bezetting van 4 teams si gemiddeld!</a:t>
            </a:r>
          </a:p>
          <a:p>
            <a:r>
              <a:rPr lang="nl-NL" dirty="0"/>
              <a:t>Ook aantal jeugdleden erbij. Positief.</a:t>
            </a:r>
          </a:p>
          <a:p>
            <a:r>
              <a:rPr lang="nl-NL" dirty="0"/>
              <a:t>Laten we eerst zo..?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15.Mixtoernooi.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Dames 1 is aan de beurt om het feest te organiseren.</a:t>
            </a:r>
          </a:p>
          <a:p>
            <a:r>
              <a:rPr lang="nl-NL" dirty="0"/>
              <a:t>En wel op de datum: 1 oktober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Zet het in de agenda en kom!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16.Feestcommissie/Feestavond.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nl-NL" dirty="0" err="1"/>
              <a:t>Social</a:t>
            </a:r>
            <a:r>
              <a:rPr lang="nl-NL" dirty="0"/>
              <a:t> Media: Nieuwe website en </a:t>
            </a:r>
            <a:r>
              <a:rPr lang="nl-NL" dirty="0" err="1"/>
              <a:t>Facebook</a:t>
            </a:r>
            <a:r>
              <a:rPr lang="nl-NL" dirty="0"/>
              <a:t>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/>
              <a:t>Sporthal netjes houden?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/>
              <a:t>Scheidsrechters en Digitaal Wedstrijd Formulier (DWF).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/>
              <a:t>Mixtoernooi.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/>
              <a:t>Feestcommissie/Feestavond. DAMES 1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/>
              <a:t>Mededelingen voor het nieuwe Seizoen.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/>
              <a:t>Rondvraag.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/>
              <a:t>Sluiting.</a:t>
            </a:r>
          </a:p>
          <a:p>
            <a:pPr marL="514350" indent="-514350">
              <a:buFont typeface="+mj-lt"/>
              <a:buAutoNum type="arabicPeriod" startAt="12"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Agenda na de pauze: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sz="2200" dirty="0">
                <a:solidFill>
                  <a:schemeClr val="tx1"/>
                </a:solidFill>
              </a:rPr>
              <a:t>(Agenda tevens uitgeprint)</a:t>
            </a: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???</a:t>
            </a:r>
          </a:p>
          <a:p>
            <a:r>
              <a:rPr lang="nl-NL" dirty="0"/>
              <a:t>Evt. stemming Actie verkoop?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17. Mededelingen voor het komende seizoen.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18.Rondvraag.</a:t>
            </a: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willen </a:t>
            </a:r>
            <a:r>
              <a:rPr lang="nl-NL" dirty="0" err="1"/>
              <a:t>Agnet</a:t>
            </a:r>
            <a:r>
              <a:rPr lang="nl-NL" dirty="0"/>
              <a:t> nog bedanken…..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 slot…..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128693"/>
            <a:ext cx="1584176" cy="158417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Bedankt en wel thuis.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19.Sluiting.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Allen welkom.</a:t>
            </a:r>
          </a:p>
          <a:p>
            <a:r>
              <a:rPr lang="nl-NL" dirty="0"/>
              <a:t>Alle teams vertegenwoordigd?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Opening en welkom.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Nog opmerking over de tekst?</a:t>
            </a:r>
          </a:p>
          <a:p>
            <a:r>
              <a:rPr lang="nl-NL" dirty="0"/>
              <a:t>Openstaande punten:</a:t>
            </a:r>
          </a:p>
          <a:p>
            <a:r>
              <a:rPr lang="nl-NL" dirty="0"/>
              <a:t>Niet van toepassing.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Notulen vorige vergadering.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Berry nog ingekomen stukken via secretariaat?</a:t>
            </a:r>
          </a:p>
          <a:p>
            <a:r>
              <a:rPr lang="nl-NL" dirty="0"/>
              <a:t>Info; Heren en Dames vanaf 2</a:t>
            </a:r>
            <a:r>
              <a:rPr lang="nl-NL" baseline="30000" dirty="0"/>
              <a:t>e</a:t>
            </a:r>
            <a:r>
              <a:rPr lang="nl-NL" dirty="0"/>
              <a:t> klasse spelen een set meer per wedstrijd komend seizoen.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Ingekomen stukken.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15623"/>
          </a:xfrm>
        </p:spPr>
        <p:txBody>
          <a:bodyPr>
            <a:normAutofit/>
          </a:bodyPr>
          <a:lstStyle/>
          <a:p>
            <a:r>
              <a:rPr lang="nl-NL" dirty="0"/>
              <a:t>Huidige bezetting, 7 bestuursleden.</a:t>
            </a:r>
          </a:p>
          <a:p>
            <a:r>
              <a:rPr lang="nl-NL" dirty="0" err="1"/>
              <a:t>Agnet</a:t>
            </a:r>
            <a:r>
              <a:rPr lang="nl-NL" dirty="0"/>
              <a:t> stopt ermee, Miep is herkiesbaar.</a:t>
            </a:r>
          </a:p>
          <a:p>
            <a:r>
              <a:rPr lang="nl-NL" dirty="0"/>
              <a:t>Na volgend jaar veel herkiesbaar.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 Bestuursverkiezing.</a:t>
            </a:r>
          </a:p>
        </p:txBody>
      </p:sp>
      <p:pic>
        <p:nvPicPr>
          <p:cNvPr id="4" name="Tijdelijke aanduiding voor inhoud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284983"/>
            <a:ext cx="4536504" cy="298113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We gaan qua samenstelling van het bestuur nu van 7 naar 6 vaste bestuursleden.</a:t>
            </a:r>
          </a:p>
          <a:p>
            <a:r>
              <a:rPr lang="nl-NL" dirty="0"/>
              <a:t>Graag zien we er nog bestuurslid erbij komen……</a:t>
            </a:r>
          </a:p>
          <a:p>
            <a:endParaRPr lang="nl-NL" dirty="0"/>
          </a:p>
          <a:p>
            <a:r>
              <a:rPr lang="nl-NL" dirty="0"/>
              <a:t>Wie o wie wil zitting nemen…</a:t>
            </a:r>
          </a:p>
          <a:p>
            <a:endParaRPr lang="nl-NL" dirty="0"/>
          </a:p>
          <a:p>
            <a:r>
              <a:rPr lang="nl-NL" dirty="0"/>
              <a:t>Wanneer bestuur kleiner als 5 wordt, komt er wel vraag naar personen die evt. wel iets moeten doen, maar niet in bestuur willen.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07511"/>
          </a:xfrm>
        </p:spPr>
        <p:txBody>
          <a:bodyPr/>
          <a:lstStyle/>
          <a:p>
            <a:r>
              <a:rPr lang="nl-NL" dirty="0"/>
              <a:t>Penningmeester.. (verslag is uitgedeeld)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5. Jaarverslag Financiën en begroting.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4937" y="2204864"/>
            <a:ext cx="6334125" cy="35718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angepast 27">
      <a:dk1>
        <a:sysClr val="windowText" lastClr="000000"/>
      </a:dk1>
      <a:lt1>
        <a:sysClr val="window" lastClr="FFFFFF"/>
      </a:lt1>
      <a:dk2>
        <a:srgbClr val="000000"/>
      </a:dk2>
      <a:lt2>
        <a:srgbClr val="DEF5FA"/>
      </a:lt2>
      <a:accent1>
        <a:srgbClr val="FF0000"/>
      </a:accent1>
      <a:accent2>
        <a:srgbClr val="DA1F28"/>
      </a:accent2>
      <a:accent3>
        <a:srgbClr val="EB641B"/>
      </a:accent3>
      <a:accent4>
        <a:srgbClr val="FF0000"/>
      </a:accent4>
      <a:accent5>
        <a:srgbClr val="474B78"/>
      </a:accent5>
      <a:accent6>
        <a:srgbClr val="7D3C4A"/>
      </a:accent6>
      <a:hlink>
        <a:srgbClr val="FF8119"/>
      </a:hlink>
      <a:folHlink>
        <a:srgbClr val="FF0000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1075</Words>
  <Application>Microsoft Office PowerPoint</Application>
  <PresentationFormat>Diavoorstelling (4:3)</PresentationFormat>
  <Paragraphs>137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Concours</vt:lpstr>
      <vt:lpstr>Algemene ledenvergadering 17 mei 2016</vt:lpstr>
      <vt:lpstr>Agenda voor de pauze: (Agenda tevens uitgeprint)</vt:lpstr>
      <vt:lpstr>Agenda na de pauze: (Agenda tevens uitgeprint)</vt:lpstr>
      <vt:lpstr>1. Opening en welkom.</vt:lpstr>
      <vt:lpstr>2. Notulen vorige vergadering.</vt:lpstr>
      <vt:lpstr>3. Ingekomen stukken.</vt:lpstr>
      <vt:lpstr>4. Bestuursverkiezing.</vt:lpstr>
      <vt:lpstr>Dia 8</vt:lpstr>
      <vt:lpstr>5. Jaarverslag Financiën en begroting.</vt:lpstr>
      <vt:lpstr>Dia 10</vt:lpstr>
      <vt:lpstr>Dia 11</vt:lpstr>
      <vt:lpstr>6.Vaststellen van de contributie.</vt:lpstr>
      <vt:lpstr>Dia 13</vt:lpstr>
      <vt:lpstr>Dia 14</vt:lpstr>
      <vt:lpstr>Dia 15</vt:lpstr>
      <vt:lpstr>7. Verslag kascommissie.</vt:lpstr>
      <vt:lpstr>8. Benoeming nieuwe kascommissie.</vt:lpstr>
      <vt:lpstr>9. Jaarverslag Jeugd, Senioren en recreanten.</vt:lpstr>
      <vt:lpstr>Dia 19</vt:lpstr>
      <vt:lpstr>Dia 20</vt:lpstr>
      <vt:lpstr>Dia 21</vt:lpstr>
      <vt:lpstr>Dia 22</vt:lpstr>
      <vt:lpstr>10.Actie voor de clubkas.</vt:lpstr>
      <vt:lpstr>11. Pauze met trekking van de verloting en consumptie.</vt:lpstr>
      <vt:lpstr>12. Social Media: Nieuw website en Facebook.</vt:lpstr>
      <vt:lpstr>13. Sporthal netjes houden?</vt:lpstr>
      <vt:lpstr>14.Scheidsrechters en Digitaal Wedstrijd Formulier (DWF)</vt:lpstr>
      <vt:lpstr>15.Mixtoernooi.</vt:lpstr>
      <vt:lpstr>16.Feestcommissie/Feestavond.</vt:lpstr>
      <vt:lpstr>17. Mededelingen voor het komende seizoen.</vt:lpstr>
      <vt:lpstr>18.Rondvraag.</vt:lpstr>
      <vt:lpstr>Tot slot…..</vt:lpstr>
      <vt:lpstr>19.Sluiting.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ledenvergadering 12 mei 2015</dc:title>
  <dc:creator>martin</dc:creator>
  <cp:lastModifiedBy>martin</cp:lastModifiedBy>
  <cp:revision>64</cp:revision>
  <dcterms:created xsi:type="dcterms:W3CDTF">2015-04-28T19:49:50Z</dcterms:created>
  <dcterms:modified xsi:type="dcterms:W3CDTF">2016-05-16T22:05:38Z</dcterms:modified>
</cp:coreProperties>
</file>